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1" roundtripDataSignature="AMtx7mg8twk7BWLCBl79P8WqjbqVTD0i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customschemas.google.com/relationships/presentationmetadata" Target="meta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4a1eabb9c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64a1eabb9c_0_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4a1eabb9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64a1eabb9c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4a1eabb9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64a1eabb9c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4a1eabb9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64a1eabb9c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4a1eabb9c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64a1eabb9c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4a1eabb9c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64a1eabb9c_0_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4a1eabb9c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64a1eabb9c_0_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4a1eabb9c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64a1eabb9c_0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4a1eabb9c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64a1eabb9c_0_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64a1eabb9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64a1eabb9c_0_1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4a1eabb9c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64a1eabb9c_0_1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4a1eabb9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64a1eabb9c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4a1eabb9c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64a1eabb9c_0_1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64a1eabb9c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g64a1eabb9c_0_1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64a1eabb9c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g64a1eabb9c_0_1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64a1eabb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64a1eabb9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4a1eabb9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64a1eabb9c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4a1eabb9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64a1eabb9c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4a1eabb9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64a1eabb9c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4a1eabb9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64a1eabb9c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4a1eabb9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64a1eabb9c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4a1eabb9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64a1eabb9c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C8B8A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C8B8A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C8B8A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B8A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B8A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8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9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62" name="Google Shape;62;p12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4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1" name="Google Shape;11;p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>
          <a:xfrm>
            <a:off x="683568" y="7775"/>
            <a:ext cx="7543800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683568" y="1916832"/>
            <a:ext cx="7486600" cy="3361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3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649693" y="5589240"/>
            <a:ext cx="407443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4a1eabb9c_0_63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59" name="Google Shape;159;g64a1eabb9c_0_63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60" name="Google Shape;160;g64a1eabb9c_0_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64a1eabb9c_0_63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4a1eabb9c_0_56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67" name="Google Shape;167;g64a1eabb9c_0_56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68" name="Google Shape;168;g64a1eabb9c_0_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g64a1eabb9c_0_56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4a1eabb9c_0_49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75" name="Google Shape;175;g64a1eabb9c_0_49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76" name="Google Shape;176;g64a1eabb9c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64a1eabb9c_0_49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4a1eabb9c_0_42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83" name="Google Shape;183;g64a1eabb9c_0_42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84" name="Google Shape;184;g64a1eabb9c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64a1eabb9c_0_42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4a1eabb9c_0_105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91" name="Google Shape;191;g64a1eabb9c_0_105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92" name="Google Shape;192;g64a1eabb9c_0_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64a1eabb9c_0_105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4a1eabb9c_0_98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99" name="Google Shape;199;g64a1eabb9c_0_98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00" name="Google Shape;200;g64a1eabb9c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g64a1eabb9c_0_98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4a1eabb9c_0_91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07" name="Google Shape;207;g64a1eabb9c_0_91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08" name="Google Shape;208;g64a1eabb9c_0_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64a1eabb9c_0_91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4a1eabb9c_0_84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15" name="Google Shape;215;g64a1eabb9c_0_84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16" name="Google Shape;216;g64a1eabb9c_0_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g64a1eabb9c_0_84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4a1eabb9c_0_77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23" name="Google Shape;223;g64a1eabb9c_0_77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24" name="Google Shape;224;g64a1eabb9c_0_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g64a1eabb9c_0_77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64a1eabb9c_0_133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31" name="Google Shape;231;g64a1eabb9c_0_133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32" name="Google Shape;232;g64a1eabb9c_0_1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64a1eabb9c_0_133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ctrTitle"/>
          </p:nvPr>
        </p:nvSpPr>
        <p:spPr>
          <a:xfrm>
            <a:off x="683568" y="404664"/>
            <a:ext cx="7543800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683568" y="2564904"/>
            <a:ext cx="7486600" cy="27138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1649693" y="5589240"/>
            <a:ext cx="407443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4a1eabb9c_0_126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39" name="Google Shape;239;g64a1eabb9c_0_126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40" name="Google Shape;240;g64a1eabb9c_0_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g64a1eabb9c_0_126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4a1eabb9c_0_119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47" name="Google Shape;247;g64a1eabb9c_0_119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48" name="Google Shape;248;g64a1eabb9c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g64a1eabb9c_0_119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4a1eabb9c_0_112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55" name="Google Shape;255;g64a1eabb9c_0_112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56" name="Google Shape;256;g64a1eabb9c_0_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g64a1eabb9c_0_112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64a1eabb9c_0_147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63" name="Google Shape;263;g64a1eabb9c_0_147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64" name="Google Shape;264;g64a1eabb9c_0_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g64a1eabb9c_0_147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4a1eabb9c_0_140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71" name="Google Shape;271;g64a1eabb9c_0_140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72" name="Google Shape;272;g64a1eabb9c_0_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g64a1eabb9c_0_140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64a1eabb9c_0_0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279" name="Google Shape;279;g64a1eabb9c_0_0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280" name="Google Shape;280;g64a1eabb9c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4a1eabb9c_0_0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ctrTitle"/>
          </p:nvPr>
        </p:nvSpPr>
        <p:spPr>
          <a:xfrm>
            <a:off x="683568" y="404664"/>
            <a:ext cx="7543800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03" name="Google Shape;103;p3"/>
          <p:cNvSpPr txBox="1"/>
          <p:nvPr>
            <p:ph idx="1" type="subTitle"/>
          </p:nvPr>
        </p:nvSpPr>
        <p:spPr>
          <a:xfrm>
            <a:off x="683568" y="2564904"/>
            <a:ext cx="7486600" cy="27138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/>
        </p:nvSpPr>
        <p:spPr>
          <a:xfrm>
            <a:off x="1649693" y="5589240"/>
            <a:ext cx="407443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4a1eabb9c_0_7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11" name="Google Shape;111;g64a1eabb9c_0_7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12" name="Google Shape;112;g64a1eabb9c_0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64a1eabb9c_0_7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4a1eabb9c_0_35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19" name="Google Shape;119;g64a1eabb9c_0_35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20" name="Google Shape;120;g64a1eabb9c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64a1eabb9c_0_35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4a1eabb9c_0_28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27" name="Google Shape;127;g64a1eabb9c_0_28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28" name="Google Shape;128;g64a1eabb9c_0_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64a1eabb9c_0_28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4a1eabb9c_0_21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35" name="Google Shape;135;g64a1eabb9c_0_21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36" name="Google Shape;136;g64a1eabb9c_0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64a1eabb9c_0_21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4a1eabb9c_0_14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43" name="Google Shape;143;g64a1eabb9c_0_14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44" name="Google Shape;144;g64a1eabb9c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64a1eabb9c_0_14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4a1eabb9c_0_70"/>
          <p:cNvSpPr txBox="1"/>
          <p:nvPr>
            <p:ph type="ctrTitle"/>
          </p:nvPr>
        </p:nvSpPr>
        <p:spPr>
          <a:xfrm>
            <a:off x="683568" y="404664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mbria"/>
              <a:buNone/>
            </a:pPr>
            <a:r>
              <a:t/>
            </a:r>
            <a:endParaRPr b="1" sz="5000"/>
          </a:p>
        </p:txBody>
      </p:sp>
      <p:sp>
        <p:nvSpPr>
          <p:cNvPr id="151" name="Google Shape;151;g64a1eabb9c_0_70"/>
          <p:cNvSpPr txBox="1"/>
          <p:nvPr>
            <p:ph idx="1" type="subTitle"/>
          </p:nvPr>
        </p:nvSpPr>
        <p:spPr>
          <a:xfrm>
            <a:off x="683568" y="2564904"/>
            <a:ext cx="74865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>
              <a:solidFill>
                <a:srgbClr val="7F7F7F"/>
              </a:solidFill>
            </a:endParaRPr>
          </a:p>
        </p:txBody>
      </p:sp>
      <p:pic>
        <p:nvPicPr>
          <p:cNvPr id="152" name="Google Shape;152;g64a1eabb9c_0_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5313851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64a1eabb9c_0_70"/>
          <p:cNvSpPr txBox="1"/>
          <p:nvPr/>
        </p:nvSpPr>
        <p:spPr>
          <a:xfrm>
            <a:off x="1649693" y="5589240"/>
            <a:ext cx="4074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200" u="none" cap="none" strike="noStrike">
                <a:solidFill>
                  <a:srgbClr val="D5BE0F"/>
                </a:solidFill>
                <a:latin typeface="Arial"/>
                <a:ea typeface="Arial"/>
                <a:cs typeface="Arial"/>
                <a:sym typeface="Arial"/>
              </a:rPr>
              <a:t>V Congreso Nacional sobre Teoría de la Inexistencia del Mercado de Trabajo </a:t>
            </a:r>
            <a:endParaRPr b="1" i="0" sz="2200" u="none" cap="none" strike="noStrike">
              <a:solidFill>
                <a:srgbClr val="D5BE0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yacencia">
  <a:themeElements>
    <a:clrScheme name="Personalizado 4">
      <a:dk1>
        <a:srgbClr val="2F2B20"/>
      </a:dk1>
      <a:lt1>
        <a:srgbClr val="FFFFFF"/>
      </a:lt1>
      <a:dk2>
        <a:srgbClr val="F1DC41"/>
      </a:dk2>
      <a:lt2>
        <a:srgbClr val="DFDCB7"/>
      </a:lt2>
      <a:accent1>
        <a:srgbClr val="3F3F3F"/>
      </a:accent1>
      <a:accent2>
        <a:srgbClr val="B6AD37"/>
      </a:accent2>
      <a:accent3>
        <a:srgbClr val="D2CB6C"/>
      </a:accent3>
      <a:accent4>
        <a:srgbClr val="FEFA3E"/>
      </a:accent4>
      <a:accent5>
        <a:srgbClr val="C89F5D"/>
      </a:accent5>
      <a:accent6>
        <a:srgbClr val="B1A089"/>
      </a:accent6>
      <a:hlink>
        <a:srgbClr val="2F2B20"/>
      </a:hlink>
      <a:folHlink>
        <a:srgbClr val="2F2B2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2019-10-03T15:47:34Z</dcterms:created>
  <dc:creator>Jesús Zurita González</dc:creator>
</cp:coreProperties>
</file>